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1" action="ppaction://hlinksldjump"/>
            </a:rPr>
            <a:t>About Me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2" action="ppaction://hlinksldjump"/>
            </a:rPr>
            <a:t>About this class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3" action="ppaction://hlinksldjump"/>
            </a:rPr>
            <a:t>Expectations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lored pencils on black background">
            <a:hlinkClick xmlns:r="http://schemas.openxmlformats.org/officeDocument/2006/relationships" r:id="rId1" action="ppaction://hlinksldjump"/>
          </dgm14:cNvPr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ree arrows on bullseye">
            <a:hlinkClick xmlns:r="http://schemas.openxmlformats.org/officeDocument/2006/relationships" r:id="rId2" action="ppaction://hlinksldjump"/>
          </dgm14:cNvPr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6"/>
          <a:srcRect/>
          <a:stretch>
            <a:fillRect l="-35000" r="-3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>
            <a:hlinkClick xmlns:r="http://schemas.openxmlformats.org/officeDocument/2006/relationships" r:id="rId3" action="ppaction://hlinksldjump"/>
          </dgm14:cNvPr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8675C-C257-4BB7-B990-A285C166C6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D8E8BF-011B-40A5-A8EE-DFAE4CF1DF94}">
      <dgm:prSet/>
      <dgm:spPr/>
      <dgm:t>
        <a:bodyPr/>
        <a:lstStyle/>
        <a:p>
          <a:r>
            <a:rPr lang="en-US"/>
            <a:t>Be respectful to yourself, your classmates, and your teacher</a:t>
          </a:r>
        </a:p>
      </dgm:t>
    </dgm:pt>
    <dgm:pt modelId="{911FD907-3E5C-4D7C-9F5E-D763421B7E77}" type="parTrans" cxnId="{8D0BA1A2-1FA9-4E34-8071-F107A03DB27F}">
      <dgm:prSet/>
      <dgm:spPr/>
      <dgm:t>
        <a:bodyPr/>
        <a:lstStyle/>
        <a:p>
          <a:endParaRPr lang="en-US"/>
        </a:p>
      </dgm:t>
    </dgm:pt>
    <dgm:pt modelId="{5D30D92A-EFE2-499D-B8ED-B47944CBF2AC}" type="sibTrans" cxnId="{8D0BA1A2-1FA9-4E34-8071-F107A03DB27F}">
      <dgm:prSet/>
      <dgm:spPr/>
      <dgm:t>
        <a:bodyPr/>
        <a:lstStyle/>
        <a:p>
          <a:endParaRPr lang="en-US"/>
        </a:p>
      </dgm:t>
    </dgm:pt>
    <dgm:pt modelId="{097255B7-9A6B-4C52-80EE-1DABA58C5E58}">
      <dgm:prSet/>
      <dgm:spPr/>
      <dgm:t>
        <a:bodyPr/>
        <a:lstStyle/>
        <a:p>
          <a:r>
            <a:rPr lang="en-US"/>
            <a:t>Be on time and prepared—have pencil, paper and notebook/folder EVERY day</a:t>
          </a:r>
        </a:p>
      </dgm:t>
    </dgm:pt>
    <dgm:pt modelId="{C05538E5-B5BB-4E7C-8D8D-B8785B2D0373}" type="parTrans" cxnId="{8FC3971B-5D35-4B52-A399-475C123B2171}">
      <dgm:prSet/>
      <dgm:spPr/>
      <dgm:t>
        <a:bodyPr/>
        <a:lstStyle/>
        <a:p>
          <a:endParaRPr lang="en-US"/>
        </a:p>
      </dgm:t>
    </dgm:pt>
    <dgm:pt modelId="{9B320B3C-2DCE-4503-B99D-8691982CB718}" type="sibTrans" cxnId="{8FC3971B-5D35-4B52-A399-475C123B2171}">
      <dgm:prSet/>
      <dgm:spPr/>
      <dgm:t>
        <a:bodyPr/>
        <a:lstStyle/>
        <a:p>
          <a:endParaRPr lang="en-US"/>
        </a:p>
      </dgm:t>
    </dgm:pt>
    <dgm:pt modelId="{AD2A3A32-0013-4644-9EB1-83808BB8FFF6}">
      <dgm:prSet/>
      <dgm:spPr/>
      <dgm:t>
        <a:bodyPr/>
        <a:lstStyle/>
        <a:p>
          <a:r>
            <a:rPr lang="en-US"/>
            <a:t>Follow directions the first time they are given</a:t>
          </a:r>
        </a:p>
      </dgm:t>
    </dgm:pt>
    <dgm:pt modelId="{A395F33C-762B-40A3-B463-EC408B7A5992}" type="parTrans" cxnId="{1D4E689F-FB1D-4FDA-9FD0-B959F4F99DFA}">
      <dgm:prSet/>
      <dgm:spPr/>
      <dgm:t>
        <a:bodyPr/>
        <a:lstStyle/>
        <a:p>
          <a:endParaRPr lang="en-US"/>
        </a:p>
      </dgm:t>
    </dgm:pt>
    <dgm:pt modelId="{2568B965-04B2-4A1C-B79C-E93A91037AB2}" type="sibTrans" cxnId="{1D4E689F-FB1D-4FDA-9FD0-B959F4F99DFA}">
      <dgm:prSet/>
      <dgm:spPr/>
      <dgm:t>
        <a:bodyPr/>
        <a:lstStyle/>
        <a:p>
          <a:endParaRPr lang="en-US"/>
        </a:p>
      </dgm:t>
    </dgm:pt>
    <dgm:pt modelId="{B234BB42-061C-4713-A755-A8A6DEE8DB28}">
      <dgm:prSet/>
      <dgm:spPr/>
      <dgm:t>
        <a:bodyPr/>
        <a:lstStyle/>
        <a:p>
          <a:r>
            <a:rPr lang="en-US" dirty="0"/>
            <a:t>Students </a:t>
          </a:r>
          <a:r>
            <a:rPr lang="en-US" b="1" u="sng" dirty="0"/>
            <a:t>may not</a:t>
          </a:r>
          <a:r>
            <a:rPr lang="en-US" b="0" u="none" dirty="0"/>
            <a:t> </a:t>
          </a:r>
          <a:r>
            <a:rPr lang="en-US" dirty="0"/>
            <a:t>have phones out during instructional time</a:t>
          </a:r>
        </a:p>
      </dgm:t>
    </dgm:pt>
    <dgm:pt modelId="{23EDCC1A-3365-412D-A49F-63AB2B9AEBA5}" type="parTrans" cxnId="{84B73502-BBD2-492E-A7D0-769F65357CBB}">
      <dgm:prSet/>
      <dgm:spPr/>
      <dgm:t>
        <a:bodyPr/>
        <a:lstStyle/>
        <a:p>
          <a:endParaRPr lang="en-US"/>
        </a:p>
      </dgm:t>
    </dgm:pt>
    <dgm:pt modelId="{7302C983-FE94-4D35-B17A-BCA848BFE3D2}" type="sibTrans" cxnId="{84B73502-BBD2-492E-A7D0-769F65357CBB}">
      <dgm:prSet/>
      <dgm:spPr/>
      <dgm:t>
        <a:bodyPr/>
        <a:lstStyle/>
        <a:p>
          <a:endParaRPr lang="en-US"/>
        </a:p>
      </dgm:t>
    </dgm:pt>
    <dgm:pt modelId="{07178A8A-1DAC-4C0E-90E9-6E62666995C1}">
      <dgm:prSet/>
      <dgm:spPr/>
      <dgm:t>
        <a:bodyPr/>
        <a:lstStyle/>
        <a:p>
          <a:r>
            <a:rPr lang="en-US" dirty="0"/>
            <a:t>Canvas will have all notes taken in class and will be where students submit work</a:t>
          </a:r>
        </a:p>
      </dgm:t>
    </dgm:pt>
    <dgm:pt modelId="{0D3B114A-35ED-4923-97BB-248264083A19}" type="parTrans" cxnId="{B0891CEE-23BC-4F34-B35A-BAD863858FD1}">
      <dgm:prSet/>
      <dgm:spPr/>
      <dgm:t>
        <a:bodyPr/>
        <a:lstStyle/>
        <a:p>
          <a:endParaRPr lang="en-US"/>
        </a:p>
      </dgm:t>
    </dgm:pt>
    <dgm:pt modelId="{37F03415-E4AD-496A-986F-EE7543E1BE85}" type="sibTrans" cxnId="{B0891CEE-23BC-4F34-B35A-BAD863858FD1}">
      <dgm:prSet/>
      <dgm:spPr/>
      <dgm:t>
        <a:bodyPr/>
        <a:lstStyle/>
        <a:p>
          <a:endParaRPr lang="en-US"/>
        </a:p>
      </dgm:t>
    </dgm:pt>
    <dgm:pt modelId="{348409A9-A0FE-4B4A-9049-0F0E0B8B49FC}">
      <dgm:prSet/>
      <dgm:spPr/>
      <dgm:t>
        <a:bodyPr/>
        <a:lstStyle/>
        <a:p>
          <a:r>
            <a:rPr lang="en-US"/>
            <a:t>Students are responsible for all work missed when absent</a:t>
          </a:r>
        </a:p>
      </dgm:t>
    </dgm:pt>
    <dgm:pt modelId="{1C077136-434A-45E8-8E1C-8696C0D0B380}" type="parTrans" cxnId="{CE58FC02-FE1B-46D5-8AEE-0B026A17E0E6}">
      <dgm:prSet/>
      <dgm:spPr/>
      <dgm:t>
        <a:bodyPr/>
        <a:lstStyle/>
        <a:p>
          <a:endParaRPr lang="en-US"/>
        </a:p>
      </dgm:t>
    </dgm:pt>
    <dgm:pt modelId="{AE2ADDBD-41AB-4A1E-8473-284450923E14}" type="sibTrans" cxnId="{CE58FC02-FE1B-46D5-8AEE-0B026A17E0E6}">
      <dgm:prSet/>
      <dgm:spPr/>
      <dgm:t>
        <a:bodyPr/>
        <a:lstStyle/>
        <a:p>
          <a:endParaRPr lang="en-US"/>
        </a:p>
      </dgm:t>
    </dgm:pt>
    <dgm:pt modelId="{0D855419-9BA7-443C-BA9F-0A65FE363CBC}">
      <dgm:prSet/>
      <dgm:spPr/>
      <dgm:t>
        <a:bodyPr/>
        <a:lstStyle/>
        <a:p>
          <a:r>
            <a:rPr lang="en-US"/>
            <a:t>Ask questions</a:t>
          </a:r>
        </a:p>
      </dgm:t>
    </dgm:pt>
    <dgm:pt modelId="{3F4EF0E2-A611-4555-8FF5-7346697598DD}" type="parTrans" cxnId="{1E43A7A5-4B54-4CDE-9BB0-4585433EBE0B}">
      <dgm:prSet/>
      <dgm:spPr/>
      <dgm:t>
        <a:bodyPr/>
        <a:lstStyle/>
        <a:p>
          <a:endParaRPr lang="en-US"/>
        </a:p>
      </dgm:t>
    </dgm:pt>
    <dgm:pt modelId="{17D377AA-E8D6-4303-ADCC-D452B529F0E6}" type="sibTrans" cxnId="{1E43A7A5-4B54-4CDE-9BB0-4585433EBE0B}">
      <dgm:prSet/>
      <dgm:spPr/>
      <dgm:t>
        <a:bodyPr/>
        <a:lstStyle/>
        <a:p>
          <a:endParaRPr lang="en-US"/>
        </a:p>
      </dgm:t>
    </dgm:pt>
    <dgm:pt modelId="{08032090-893F-4DD4-8BB7-427FDDE52522}">
      <dgm:prSet/>
      <dgm:spPr/>
      <dgm:t>
        <a:bodyPr/>
        <a:lstStyle/>
        <a:p>
          <a:r>
            <a:rPr lang="en-US"/>
            <a:t>TRY YOUR BEST!</a:t>
          </a:r>
        </a:p>
      </dgm:t>
    </dgm:pt>
    <dgm:pt modelId="{197B7CB9-E9E8-474A-8276-9279DAEE34FC}" type="parTrans" cxnId="{35C287B4-4808-4F25-8ADA-7F03D39A2644}">
      <dgm:prSet/>
      <dgm:spPr/>
      <dgm:t>
        <a:bodyPr/>
        <a:lstStyle/>
        <a:p>
          <a:endParaRPr lang="en-US"/>
        </a:p>
      </dgm:t>
    </dgm:pt>
    <dgm:pt modelId="{95A91DC6-CF0C-4238-A57D-A98A7BD8D6BB}" type="sibTrans" cxnId="{35C287B4-4808-4F25-8ADA-7F03D39A2644}">
      <dgm:prSet/>
      <dgm:spPr/>
      <dgm:t>
        <a:bodyPr/>
        <a:lstStyle/>
        <a:p>
          <a:endParaRPr lang="en-US"/>
        </a:p>
      </dgm:t>
    </dgm:pt>
    <dgm:pt modelId="{90849473-E874-4C3E-BBE9-29866BC06A39}" type="pres">
      <dgm:prSet presAssocID="{E128675C-C257-4BB7-B990-A285C166C639}" presName="root" presStyleCnt="0">
        <dgm:presLayoutVars>
          <dgm:dir/>
          <dgm:resizeHandles val="exact"/>
        </dgm:presLayoutVars>
      </dgm:prSet>
      <dgm:spPr/>
    </dgm:pt>
    <dgm:pt modelId="{7D810179-4DED-4B8B-A995-FE359F604C78}" type="pres">
      <dgm:prSet presAssocID="{62D8E8BF-011B-40A5-A8EE-DFAE4CF1DF94}" presName="compNode" presStyleCnt="0"/>
      <dgm:spPr/>
    </dgm:pt>
    <dgm:pt modelId="{D1879B87-D12D-4D2A-A161-EBC55738D380}" type="pres">
      <dgm:prSet presAssocID="{62D8E8BF-011B-40A5-A8EE-DFAE4CF1DF94}" presName="bgRect" presStyleLbl="bgShp" presStyleIdx="0" presStyleCnt="8"/>
      <dgm:spPr/>
    </dgm:pt>
    <dgm:pt modelId="{7619A98A-E3F7-4FB9-9777-418CC3AC1988}" type="pres">
      <dgm:prSet presAssocID="{62D8E8BF-011B-40A5-A8EE-DFAE4CF1DF9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CE4ADBE-9068-4009-AEC5-F9A17F570044}" type="pres">
      <dgm:prSet presAssocID="{62D8E8BF-011B-40A5-A8EE-DFAE4CF1DF94}" presName="spaceRect" presStyleCnt="0"/>
      <dgm:spPr/>
    </dgm:pt>
    <dgm:pt modelId="{7DF715F8-20DA-433C-A0B2-F2D5E24A709C}" type="pres">
      <dgm:prSet presAssocID="{62D8E8BF-011B-40A5-A8EE-DFAE4CF1DF94}" presName="parTx" presStyleLbl="revTx" presStyleIdx="0" presStyleCnt="8">
        <dgm:presLayoutVars>
          <dgm:chMax val="0"/>
          <dgm:chPref val="0"/>
        </dgm:presLayoutVars>
      </dgm:prSet>
      <dgm:spPr/>
    </dgm:pt>
    <dgm:pt modelId="{DC6FFFF3-2B88-40BB-86A4-86267AEA5834}" type="pres">
      <dgm:prSet presAssocID="{5D30D92A-EFE2-499D-B8ED-B47944CBF2AC}" presName="sibTrans" presStyleCnt="0"/>
      <dgm:spPr/>
    </dgm:pt>
    <dgm:pt modelId="{E732C649-81C2-4982-B1F3-7EBDE37322CB}" type="pres">
      <dgm:prSet presAssocID="{097255B7-9A6B-4C52-80EE-1DABA58C5E58}" presName="compNode" presStyleCnt="0"/>
      <dgm:spPr/>
    </dgm:pt>
    <dgm:pt modelId="{46A1B03D-386A-42EA-9C21-6308D76F70FD}" type="pres">
      <dgm:prSet presAssocID="{097255B7-9A6B-4C52-80EE-1DABA58C5E58}" presName="bgRect" presStyleLbl="bgShp" presStyleIdx="1" presStyleCnt="8"/>
      <dgm:spPr/>
    </dgm:pt>
    <dgm:pt modelId="{2225E30E-EB1D-4214-BEF0-D1553BD94CE0}" type="pres">
      <dgm:prSet presAssocID="{097255B7-9A6B-4C52-80EE-1DABA58C5E5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2BAFA94-2854-4F11-80D1-789CF7F6A65C}" type="pres">
      <dgm:prSet presAssocID="{097255B7-9A6B-4C52-80EE-1DABA58C5E58}" presName="spaceRect" presStyleCnt="0"/>
      <dgm:spPr/>
    </dgm:pt>
    <dgm:pt modelId="{C0301853-2301-4C14-9B7D-887A6FB7A064}" type="pres">
      <dgm:prSet presAssocID="{097255B7-9A6B-4C52-80EE-1DABA58C5E58}" presName="parTx" presStyleLbl="revTx" presStyleIdx="1" presStyleCnt="8">
        <dgm:presLayoutVars>
          <dgm:chMax val="0"/>
          <dgm:chPref val="0"/>
        </dgm:presLayoutVars>
      </dgm:prSet>
      <dgm:spPr/>
    </dgm:pt>
    <dgm:pt modelId="{6A1816AC-8E2E-4464-B43E-7C9500BB5794}" type="pres">
      <dgm:prSet presAssocID="{9B320B3C-2DCE-4503-B99D-8691982CB718}" presName="sibTrans" presStyleCnt="0"/>
      <dgm:spPr/>
    </dgm:pt>
    <dgm:pt modelId="{289F08A7-3CBB-43EF-9A95-FCFE634CF7DC}" type="pres">
      <dgm:prSet presAssocID="{AD2A3A32-0013-4644-9EB1-83808BB8FFF6}" presName="compNode" presStyleCnt="0"/>
      <dgm:spPr/>
    </dgm:pt>
    <dgm:pt modelId="{166258A0-B262-4D87-B7A0-73669A9EA1C9}" type="pres">
      <dgm:prSet presAssocID="{AD2A3A32-0013-4644-9EB1-83808BB8FFF6}" presName="bgRect" presStyleLbl="bgShp" presStyleIdx="2" presStyleCnt="8"/>
      <dgm:spPr/>
    </dgm:pt>
    <dgm:pt modelId="{78A93AFF-B029-45D8-B2FC-09B1E5AE41A3}" type="pres">
      <dgm:prSet presAssocID="{AD2A3A32-0013-4644-9EB1-83808BB8FFF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BD7F6406-1BCF-45EF-A2BC-823C25BE058A}" type="pres">
      <dgm:prSet presAssocID="{AD2A3A32-0013-4644-9EB1-83808BB8FFF6}" presName="spaceRect" presStyleCnt="0"/>
      <dgm:spPr/>
    </dgm:pt>
    <dgm:pt modelId="{7051B907-C9A1-46A4-A000-263A5FD99A99}" type="pres">
      <dgm:prSet presAssocID="{AD2A3A32-0013-4644-9EB1-83808BB8FFF6}" presName="parTx" presStyleLbl="revTx" presStyleIdx="2" presStyleCnt="8">
        <dgm:presLayoutVars>
          <dgm:chMax val="0"/>
          <dgm:chPref val="0"/>
        </dgm:presLayoutVars>
      </dgm:prSet>
      <dgm:spPr/>
    </dgm:pt>
    <dgm:pt modelId="{03C52D6D-AEC5-4326-97C1-E2652A94D388}" type="pres">
      <dgm:prSet presAssocID="{2568B965-04B2-4A1C-B79C-E93A91037AB2}" presName="sibTrans" presStyleCnt="0"/>
      <dgm:spPr/>
    </dgm:pt>
    <dgm:pt modelId="{46D547E6-D7F8-41CE-95F2-3B29A875D2B7}" type="pres">
      <dgm:prSet presAssocID="{B234BB42-061C-4713-A755-A8A6DEE8DB28}" presName="compNode" presStyleCnt="0"/>
      <dgm:spPr/>
    </dgm:pt>
    <dgm:pt modelId="{18BEAA30-697A-4AC6-BE09-4A7A15E15913}" type="pres">
      <dgm:prSet presAssocID="{B234BB42-061C-4713-A755-A8A6DEE8DB28}" presName="bgRect" presStyleLbl="bgShp" presStyleIdx="3" presStyleCnt="8"/>
      <dgm:spPr/>
    </dgm:pt>
    <dgm:pt modelId="{2F00E74B-60C4-4DFF-A249-E23311DC9576}" type="pres">
      <dgm:prSet presAssocID="{B234BB42-061C-4713-A755-A8A6DEE8DB2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FFAD2051-E965-471D-8881-69B112DD5991}" type="pres">
      <dgm:prSet presAssocID="{B234BB42-061C-4713-A755-A8A6DEE8DB28}" presName="spaceRect" presStyleCnt="0"/>
      <dgm:spPr/>
    </dgm:pt>
    <dgm:pt modelId="{7D608BF1-F0BA-43A1-A863-016BE45B45ED}" type="pres">
      <dgm:prSet presAssocID="{B234BB42-061C-4713-A755-A8A6DEE8DB28}" presName="parTx" presStyleLbl="revTx" presStyleIdx="3" presStyleCnt="8">
        <dgm:presLayoutVars>
          <dgm:chMax val="0"/>
          <dgm:chPref val="0"/>
        </dgm:presLayoutVars>
      </dgm:prSet>
      <dgm:spPr/>
    </dgm:pt>
    <dgm:pt modelId="{AC2E92A3-5058-4E25-BEF8-D1C95A53D353}" type="pres">
      <dgm:prSet presAssocID="{7302C983-FE94-4D35-B17A-BCA848BFE3D2}" presName="sibTrans" presStyleCnt="0"/>
      <dgm:spPr/>
    </dgm:pt>
    <dgm:pt modelId="{A83E6505-C6DF-410D-B5A7-733E1846F8A4}" type="pres">
      <dgm:prSet presAssocID="{07178A8A-1DAC-4C0E-90E9-6E62666995C1}" presName="compNode" presStyleCnt="0"/>
      <dgm:spPr/>
    </dgm:pt>
    <dgm:pt modelId="{144500C0-70A8-45CB-B0F7-CA46AA322BA6}" type="pres">
      <dgm:prSet presAssocID="{07178A8A-1DAC-4C0E-90E9-6E62666995C1}" presName="bgRect" presStyleLbl="bgShp" presStyleIdx="4" presStyleCnt="8"/>
      <dgm:spPr/>
    </dgm:pt>
    <dgm:pt modelId="{07B94079-0690-4089-A9BF-19CB18222F71}" type="pres">
      <dgm:prSet presAssocID="{07178A8A-1DAC-4C0E-90E9-6E62666995C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1E5385B-7A4A-4535-9426-CE2C0ACEDB60}" type="pres">
      <dgm:prSet presAssocID="{07178A8A-1DAC-4C0E-90E9-6E62666995C1}" presName="spaceRect" presStyleCnt="0"/>
      <dgm:spPr/>
    </dgm:pt>
    <dgm:pt modelId="{C51D4036-F70B-4867-93F1-AF245325EBD4}" type="pres">
      <dgm:prSet presAssocID="{07178A8A-1DAC-4C0E-90E9-6E62666995C1}" presName="parTx" presStyleLbl="revTx" presStyleIdx="4" presStyleCnt="8">
        <dgm:presLayoutVars>
          <dgm:chMax val="0"/>
          <dgm:chPref val="0"/>
        </dgm:presLayoutVars>
      </dgm:prSet>
      <dgm:spPr/>
    </dgm:pt>
    <dgm:pt modelId="{CD0B7E25-E2D4-4963-9BC5-CACE9D556AAE}" type="pres">
      <dgm:prSet presAssocID="{37F03415-E4AD-496A-986F-EE7543E1BE85}" presName="sibTrans" presStyleCnt="0"/>
      <dgm:spPr/>
    </dgm:pt>
    <dgm:pt modelId="{A76151E7-6DE0-4D93-916F-6578DDCA33DE}" type="pres">
      <dgm:prSet presAssocID="{348409A9-A0FE-4B4A-9049-0F0E0B8B49FC}" presName="compNode" presStyleCnt="0"/>
      <dgm:spPr/>
    </dgm:pt>
    <dgm:pt modelId="{D9EAADCE-C345-4A29-B2A4-0B377E04501C}" type="pres">
      <dgm:prSet presAssocID="{348409A9-A0FE-4B4A-9049-0F0E0B8B49FC}" presName="bgRect" presStyleLbl="bgShp" presStyleIdx="5" presStyleCnt="8"/>
      <dgm:spPr/>
    </dgm:pt>
    <dgm:pt modelId="{6B6B3A67-CEA8-46ED-9BBF-C7AB71A9F475}" type="pres">
      <dgm:prSet presAssocID="{348409A9-A0FE-4B4A-9049-0F0E0B8B49F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9B9B3FA-185A-41C0-BF17-99529C55B0DF}" type="pres">
      <dgm:prSet presAssocID="{348409A9-A0FE-4B4A-9049-0F0E0B8B49FC}" presName="spaceRect" presStyleCnt="0"/>
      <dgm:spPr/>
    </dgm:pt>
    <dgm:pt modelId="{18A80EEC-7969-441C-AD59-20F9B4FD968F}" type="pres">
      <dgm:prSet presAssocID="{348409A9-A0FE-4B4A-9049-0F0E0B8B49FC}" presName="parTx" presStyleLbl="revTx" presStyleIdx="5" presStyleCnt="8">
        <dgm:presLayoutVars>
          <dgm:chMax val="0"/>
          <dgm:chPref val="0"/>
        </dgm:presLayoutVars>
      </dgm:prSet>
      <dgm:spPr/>
    </dgm:pt>
    <dgm:pt modelId="{817E63DA-953F-4CE1-A892-AB097B5F9E68}" type="pres">
      <dgm:prSet presAssocID="{AE2ADDBD-41AB-4A1E-8473-284450923E14}" presName="sibTrans" presStyleCnt="0"/>
      <dgm:spPr/>
    </dgm:pt>
    <dgm:pt modelId="{8DC1B855-FE3C-476E-A281-8EF00F131D40}" type="pres">
      <dgm:prSet presAssocID="{0D855419-9BA7-443C-BA9F-0A65FE363CBC}" presName="compNode" presStyleCnt="0"/>
      <dgm:spPr/>
    </dgm:pt>
    <dgm:pt modelId="{2D778799-5960-4ECC-93BC-7314FEC5E035}" type="pres">
      <dgm:prSet presAssocID="{0D855419-9BA7-443C-BA9F-0A65FE363CBC}" presName="bgRect" presStyleLbl="bgShp" presStyleIdx="6" presStyleCnt="8"/>
      <dgm:spPr/>
    </dgm:pt>
    <dgm:pt modelId="{CDF0CC70-6B2E-47D5-B48A-FE62DF1FB6FD}" type="pres">
      <dgm:prSet presAssocID="{0D855419-9BA7-443C-BA9F-0A65FE363CB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890B1928-DAB7-4706-8879-85E3658A64E2}" type="pres">
      <dgm:prSet presAssocID="{0D855419-9BA7-443C-BA9F-0A65FE363CBC}" presName="spaceRect" presStyleCnt="0"/>
      <dgm:spPr/>
    </dgm:pt>
    <dgm:pt modelId="{A1528E91-312D-4C5D-8864-EEB11F2ECCDE}" type="pres">
      <dgm:prSet presAssocID="{0D855419-9BA7-443C-BA9F-0A65FE363CBC}" presName="parTx" presStyleLbl="revTx" presStyleIdx="6" presStyleCnt="8">
        <dgm:presLayoutVars>
          <dgm:chMax val="0"/>
          <dgm:chPref val="0"/>
        </dgm:presLayoutVars>
      </dgm:prSet>
      <dgm:spPr/>
    </dgm:pt>
    <dgm:pt modelId="{622B962A-CED8-4F98-A32E-883DEBE204E4}" type="pres">
      <dgm:prSet presAssocID="{17D377AA-E8D6-4303-ADCC-D452B529F0E6}" presName="sibTrans" presStyleCnt="0"/>
      <dgm:spPr/>
    </dgm:pt>
    <dgm:pt modelId="{1CE16E3F-5373-43A8-BAC7-757E5BAF18E1}" type="pres">
      <dgm:prSet presAssocID="{08032090-893F-4DD4-8BB7-427FDDE52522}" presName="compNode" presStyleCnt="0"/>
      <dgm:spPr/>
    </dgm:pt>
    <dgm:pt modelId="{6E679A54-CC3D-47CB-95F7-5D1D234D45BF}" type="pres">
      <dgm:prSet presAssocID="{08032090-893F-4DD4-8BB7-427FDDE52522}" presName="bgRect" presStyleLbl="bgShp" presStyleIdx="7" presStyleCnt="8"/>
      <dgm:spPr/>
    </dgm:pt>
    <dgm:pt modelId="{30C1A334-BA8D-4FEB-A437-504094D81D65}" type="pres">
      <dgm:prSet presAssocID="{08032090-893F-4DD4-8BB7-427FDDE52522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C52A667A-2911-4E4B-9187-ACD86A8BBBD3}" type="pres">
      <dgm:prSet presAssocID="{08032090-893F-4DD4-8BB7-427FDDE52522}" presName="spaceRect" presStyleCnt="0"/>
      <dgm:spPr/>
    </dgm:pt>
    <dgm:pt modelId="{A860039E-5928-441D-B99E-AD44443E076C}" type="pres">
      <dgm:prSet presAssocID="{08032090-893F-4DD4-8BB7-427FDDE52522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84B73502-BBD2-492E-A7D0-769F65357CBB}" srcId="{E128675C-C257-4BB7-B990-A285C166C639}" destId="{B234BB42-061C-4713-A755-A8A6DEE8DB28}" srcOrd="3" destOrd="0" parTransId="{23EDCC1A-3365-412D-A49F-63AB2B9AEBA5}" sibTransId="{7302C983-FE94-4D35-B17A-BCA848BFE3D2}"/>
    <dgm:cxn modelId="{CE58FC02-FE1B-46D5-8AEE-0B026A17E0E6}" srcId="{E128675C-C257-4BB7-B990-A285C166C639}" destId="{348409A9-A0FE-4B4A-9049-0F0E0B8B49FC}" srcOrd="5" destOrd="0" parTransId="{1C077136-434A-45E8-8E1C-8696C0D0B380}" sibTransId="{AE2ADDBD-41AB-4A1E-8473-284450923E14}"/>
    <dgm:cxn modelId="{6015070A-998E-471F-9197-240C1D36888F}" type="presOf" srcId="{AD2A3A32-0013-4644-9EB1-83808BB8FFF6}" destId="{7051B907-C9A1-46A4-A000-263A5FD99A99}" srcOrd="0" destOrd="0" presId="urn:microsoft.com/office/officeart/2018/2/layout/IconVerticalSolidList"/>
    <dgm:cxn modelId="{C51ABC0D-51BA-434B-9C2F-2C23D964118B}" type="presOf" srcId="{097255B7-9A6B-4C52-80EE-1DABA58C5E58}" destId="{C0301853-2301-4C14-9B7D-887A6FB7A064}" srcOrd="0" destOrd="0" presId="urn:microsoft.com/office/officeart/2018/2/layout/IconVerticalSolidList"/>
    <dgm:cxn modelId="{8FC3971B-5D35-4B52-A399-475C123B2171}" srcId="{E128675C-C257-4BB7-B990-A285C166C639}" destId="{097255B7-9A6B-4C52-80EE-1DABA58C5E58}" srcOrd="1" destOrd="0" parTransId="{C05538E5-B5BB-4E7C-8D8D-B8785B2D0373}" sibTransId="{9B320B3C-2DCE-4503-B99D-8691982CB718}"/>
    <dgm:cxn modelId="{7730F71F-FB8E-49F8-B8A4-742833D48429}" type="presOf" srcId="{0D855419-9BA7-443C-BA9F-0A65FE363CBC}" destId="{A1528E91-312D-4C5D-8864-EEB11F2ECCDE}" srcOrd="0" destOrd="0" presId="urn:microsoft.com/office/officeart/2018/2/layout/IconVerticalSolidList"/>
    <dgm:cxn modelId="{EBF62499-CE20-46F3-BBCE-B048E5FEB93F}" type="presOf" srcId="{08032090-893F-4DD4-8BB7-427FDDE52522}" destId="{A860039E-5928-441D-B99E-AD44443E076C}" srcOrd="0" destOrd="0" presId="urn:microsoft.com/office/officeart/2018/2/layout/IconVerticalSolidList"/>
    <dgm:cxn modelId="{1D4E689F-FB1D-4FDA-9FD0-B959F4F99DFA}" srcId="{E128675C-C257-4BB7-B990-A285C166C639}" destId="{AD2A3A32-0013-4644-9EB1-83808BB8FFF6}" srcOrd="2" destOrd="0" parTransId="{A395F33C-762B-40A3-B463-EC408B7A5992}" sibTransId="{2568B965-04B2-4A1C-B79C-E93A91037AB2}"/>
    <dgm:cxn modelId="{8D0BA1A2-1FA9-4E34-8071-F107A03DB27F}" srcId="{E128675C-C257-4BB7-B990-A285C166C639}" destId="{62D8E8BF-011B-40A5-A8EE-DFAE4CF1DF94}" srcOrd="0" destOrd="0" parTransId="{911FD907-3E5C-4D7C-9F5E-D763421B7E77}" sibTransId="{5D30D92A-EFE2-499D-B8ED-B47944CBF2AC}"/>
    <dgm:cxn modelId="{1E43A7A5-4B54-4CDE-9BB0-4585433EBE0B}" srcId="{E128675C-C257-4BB7-B990-A285C166C639}" destId="{0D855419-9BA7-443C-BA9F-0A65FE363CBC}" srcOrd="6" destOrd="0" parTransId="{3F4EF0E2-A611-4555-8FF5-7346697598DD}" sibTransId="{17D377AA-E8D6-4303-ADCC-D452B529F0E6}"/>
    <dgm:cxn modelId="{E5AFB3AC-F023-4E52-A1FB-7307B7A3E778}" type="presOf" srcId="{B234BB42-061C-4713-A755-A8A6DEE8DB28}" destId="{7D608BF1-F0BA-43A1-A863-016BE45B45ED}" srcOrd="0" destOrd="0" presId="urn:microsoft.com/office/officeart/2018/2/layout/IconVerticalSolidList"/>
    <dgm:cxn modelId="{35C287B4-4808-4F25-8ADA-7F03D39A2644}" srcId="{E128675C-C257-4BB7-B990-A285C166C639}" destId="{08032090-893F-4DD4-8BB7-427FDDE52522}" srcOrd="7" destOrd="0" parTransId="{197B7CB9-E9E8-474A-8276-9279DAEE34FC}" sibTransId="{95A91DC6-CF0C-4238-A57D-A98A7BD8D6BB}"/>
    <dgm:cxn modelId="{433C24B9-A9B6-40E3-B1B2-C7829782F613}" type="presOf" srcId="{62D8E8BF-011B-40A5-A8EE-DFAE4CF1DF94}" destId="{7DF715F8-20DA-433C-A0B2-F2D5E24A709C}" srcOrd="0" destOrd="0" presId="urn:microsoft.com/office/officeart/2018/2/layout/IconVerticalSolidList"/>
    <dgm:cxn modelId="{752169E8-4743-4C39-B4C4-1BC34F87F39B}" type="presOf" srcId="{E128675C-C257-4BB7-B990-A285C166C639}" destId="{90849473-E874-4C3E-BBE9-29866BC06A39}" srcOrd="0" destOrd="0" presId="urn:microsoft.com/office/officeart/2018/2/layout/IconVerticalSolidList"/>
    <dgm:cxn modelId="{B0891CEE-23BC-4F34-B35A-BAD863858FD1}" srcId="{E128675C-C257-4BB7-B990-A285C166C639}" destId="{07178A8A-1DAC-4C0E-90E9-6E62666995C1}" srcOrd="4" destOrd="0" parTransId="{0D3B114A-35ED-4923-97BB-248264083A19}" sibTransId="{37F03415-E4AD-496A-986F-EE7543E1BE85}"/>
    <dgm:cxn modelId="{4A9BCCF2-9088-4DCA-9080-47BFD51D2283}" type="presOf" srcId="{07178A8A-1DAC-4C0E-90E9-6E62666995C1}" destId="{C51D4036-F70B-4867-93F1-AF245325EBD4}" srcOrd="0" destOrd="0" presId="urn:microsoft.com/office/officeart/2018/2/layout/IconVerticalSolidList"/>
    <dgm:cxn modelId="{1C2032F5-927B-4BE5-8CE7-179924A59295}" type="presOf" srcId="{348409A9-A0FE-4B4A-9049-0F0E0B8B49FC}" destId="{18A80EEC-7969-441C-AD59-20F9B4FD968F}" srcOrd="0" destOrd="0" presId="urn:microsoft.com/office/officeart/2018/2/layout/IconVerticalSolidList"/>
    <dgm:cxn modelId="{ECB2ADEE-6F32-4675-BA97-227BE2603B7A}" type="presParOf" srcId="{90849473-E874-4C3E-BBE9-29866BC06A39}" destId="{7D810179-4DED-4B8B-A995-FE359F604C78}" srcOrd="0" destOrd="0" presId="urn:microsoft.com/office/officeart/2018/2/layout/IconVerticalSolidList"/>
    <dgm:cxn modelId="{B2E87A50-0B0E-4FC7-896B-E99140DAA370}" type="presParOf" srcId="{7D810179-4DED-4B8B-A995-FE359F604C78}" destId="{D1879B87-D12D-4D2A-A161-EBC55738D380}" srcOrd="0" destOrd="0" presId="urn:microsoft.com/office/officeart/2018/2/layout/IconVerticalSolidList"/>
    <dgm:cxn modelId="{61C42AD2-44EE-43A7-9237-1776A7FDD5DA}" type="presParOf" srcId="{7D810179-4DED-4B8B-A995-FE359F604C78}" destId="{7619A98A-E3F7-4FB9-9777-418CC3AC1988}" srcOrd="1" destOrd="0" presId="urn:microsoft.com/office/officeart/2018/2/layout/IconVerticalSolidList"/>
    <dgm:cxn modelId="{E88DB61A-7176-4664-8DB5-8B0B06C0FCF6}" type="presParOf" srcId="{7D810179-4DED-4B8B-A995-FE359F604C78}" destId="{5CE4ADBE-9068-4009-AEC5-F9A17F570044}" srcOrd="2" destOrd="0" presId="urn:microsoft.com/office/officeart/2018/2/layout/IconVerticalSolidList"/>
    <dgm:cxn modelId="{2E893784-B649-4750-A204-3B8DB0139B7B}" type="presParOf" srcId="{7D810179-4DED-4B8B-A995-FE359F604C78}" destId="{7DF715F8-20DA-433C-A0B2-F2D5E24A709C}" srcOrd="3" destOrd="0" presId="urn:microsoft.com/office/officeart/2018/2/layout/IconVerticalSolidList"/>
    <dgm:cxn modelId="{B98995F4-D727-4D07-B9BD-D021A30B8833}" type="presParOf" srcId="{90849473-E874-4C3E-BBE9-29866BC06A39}" destId="{DC6FFFF3-2B88-40BB-86A4-86267AEA5834}" srcOrd="1" destOrd="0" presId="urn:microsoft.com/office/officeart/2018/2/layout/IconVerticalSolidList"/>
    <dgm:cxn modelId="{9D0E9E02-2C68-4B32-9B85-A0F20C6509E1}" type="presParOf" srcId="{90849473-E874-4C3E-BBE9-29866BC06A39}" destId="{E732C649-81C2-4982-B1F3-7EBDE37322CB}" srcOrd="2" destOrd="0" presId="urn:microsoft.com/office/officeart/2018/2/layout/IconVerticalSolidList"/>
    <dgm:cxn modelId="{DB85028B-D650-400A-87D0-B62BEA4EAC73}" type="presParOf" srcId="{E732C649-81C2-4982-B1F3-7EBDE37322CB}" destId="{46A1B03D-386A-42EA-9C21-6308D76F70FD}" srcOrd="0" destOrd="0" presId="urn:microsoft.com/office/officeart/2018/2/layout/IconVerticalSolidList"/>
    <dgm:cxn modelId="{D86D28A5-0690-4BB2-AC71-8FEF92E8FE10}" type="presParOf" srcId="{E732C649-81C2-4982-B1F3-7EBDE37322CB}" destId="{2225E30E-EB1D-4214-BEF0-D1553BD94CE0}" srcOrd="1" destOrd="0" presId="urn:microsoft.com/office/officeart/2018/2/layout/IconVerticalSolidList"/>
    <dgm:cxn modelId="{0F2B344F-AD0A-40A1-90D9-71C0A3923B91}" type="presParOf" srcId="{E732C649-81C2-4982-B1F3-7EBDE37322CB}" destId="{62BAFA94-2854-4F11-80D1-789CF7F6A65C}" srcOrd="2" destOrd="0" presId="urn:microsoft.com/office/officeart/2018/2/layout/IconVerticalSolidList"/>
    <dgm:cxn modelId="{134EB81B-B0E8-4967-BFBC-1B16B49DA2BC}" type="presParOf" srcId="{E732C649-81C2-4982-B1F3-7EBDE37322CB}" destId="{C0301853-2301-4C14-9B7D-887A6FB7A064}" srcOrd="3" destOrd="0" presId="urn:microsoft.com/office/officeart/2018/2/layout/IconVerticalSolidList"/>
    <dgm:cxn modelId="{5C34DA2A-AF1B-4A2A-8AEC-64B902193A00}" type="presParOf" srcId="{90849473-E874-4C3E-BBE9-29866BC06A39}" destId="{6A1816AC-8E2E-4464-B43E-7C9500BB5794}" srcOrd="3" destOrd="0" presId="urn:microsoft.com/office/officeart/2018/2/layout/IconVerticalSolidList"/>
    <dgm:cxn modelId="{49109541-E7A8-4236-8570-82EBBEA97DA6}" type="presParOf" srcId="{90849473-E874-4C3E-BBE9-29866BC06A39}" destId="{289F08A7-3CBB-43EF-9A95-FCFE634CF7DC}" srcOrd="4" destOrd="0" presId="urn:microsoft.com/office/officeart/2018/2/layout/IconVerticalSolidList"/>
    <dgm:cxn modelId="{E6F61CB3-26B0-4CB2-BFB0-89F2A856C2A9}" type="presParOf" srcId="{289F08A7-3CBB-43EF-9A95-FCFE634CF7DC}" destId="{166258A0-B262-4D87-B7A0-73669A9EA1C9}" srcOrd="0" destOrd="0" presId="urn:microsoft.com/office/officeart/2018/2/layout/IconVerticalSolidList"/>
    <dgm:cxn modelId="{FBF374A5-7FB3-4287-ACF9-30AE99103021}" type="presParOf" srcId="{289F08A7-3CBB-43EF-9A95-FCFE634CF7DC}" destId="{78A93AFF-B029-45D8-B2FC-09B1E5AE41A3}" srcOrd="1" destOrd="0" presId="urn:microsoft.com/office/officeart/2018/2/layout/IconVerticalSolidList"/>
    <dgm:cxn modelId="{84E8EC1A-E5D0-434B-AF61-B0236DAD4B65}" type="presParOf" srcId="{289F08A7-3CBB-43EF-9A95-FCFE634CF7DC}" destId="{BD7F6406-1BCF-45EF-A2BC-823C25BE058A}" srcOrd="2" destOrd="0" presId="urn:microsoft.com/office/officeart/2018/2/layout/IconVerticalSolidList"/>
    <dgm:cxn modelId="{2D4523C2-1850-4BA3-8DE5-95ACC713F2B3}" type="presParOf" srcId="{289F08A7-3CBB-43EF-9A95-FCFE634CF7DC}" destId="{7051B907-C9A1-46A4-A000-263A5FD99A99}" srcOrd="3" destOrd="0" presId="urn:microsoft.com/office/officeart/2018/2/layout/IconVerticalSolidList"/>
    <dgm:cxn modelId="{4E9C8B05-6462-45AA-BDF3-BF5142B46131}" type="presParOf" srcId="{90849473-E874-4C3E-BBE9-29866BC06A39}" destId="{03C52D6D-AEC5-4326-97C1-E2652A94D388}" srcOrd="5" destOrd="0" presId="urn:microsoft.com/office/officeart/2018/2/layout/IconVerticalSolidList"/>
    <dgm:cxn modelId="{5D7C3F35-545F-4F3A-BEDA-4312A8B99858}" type="presParOf" srcId="{90849473-E874-4C3E-BBE9-29866BC06A39}" destId="{46D547E6-D7F8-41CE-95F2-3B29A875D2B7}" srcOrd="6" destOrd="0" presId="urn:microsoft.com/office/officeart/2018/2/layout/IconVerticalSolidList"/>
    <dgm:cxn modelId="{AE932018-AFA8-4E2C-B65C-45B1EAA6FD15}" type="presParOf" srcId="{46D547E6-D7F8-41CE-95F2-3B29A875D2B7}" destId="{18BEAA30-697A-4AC6-BE09-4A7A15E15913}" srcOrd="0" destOrd="0" presId="urn:microsoft.com/office/officeart/2018/2/layout/IconVerticalSolidList"/>
    <dgm:cxn modelId="{F70B30A0-BC2A-4141-8AFB-177C181D2C59}" type="presParOf" srcId="{46D547E6-D7F8-41CE-95F2-3B29A875D2B7}" destId="{2F00E74B-60C4-4DFF-A249-E23311DC9576}" srcOrd="1" destOrd="0" presId="urn:microsoft.com/office/officeart/2018/2/layout/IconVerticalSolidList"/>
    <dgm:cxn modelId="{4878D3A8-FCF0-479C-B9FD-A7E334696738}" type="presParOf" srcId="{46D547E6-D7F8-41CE-95F2-3B29A875D2B7}" destId="{FFAD2051-E965-471D-8881-69B112DD5991}" srcOrd="2" destOrd="0" presId="urn:microsoft.com/office/officeart/2018/2/layout/IconVerticalSolidList"/>
    <dgm:cxn modelId="{F1052D32-5F69-4C3C-9ADC-03EBEA04A1F8}" type="presParOf" srcId="{46D547E6-D7F8-41CE-95F2-3B29A875D2B7}" destId="{7D608BF1-F0BA-43A1-A863-016BE45B45ED}" srcOrd="3" destOrd="0" presId="urn:microsoft.com/office/officeart/2018/2/layout/IconVerticalSolidList"/>
    <dgm:cxn modelId="{273B1AD6-FE25-4927-9F63-4243A7335125}" type="presParOf" srcId="{90849473-E874-4C3E-BBE9-29866BC06A39}" destId="{AC2E92A3-5058-4E25-BEF8-D1C95A53D353}" srcOrd="7" destOrd="0" presId="urn:microsoft.com/office/officeart/2018/2/layout/IconVerticalSolidList"/>
    <dgm:cxn modelId="{5EAC0A4A-F943-4DC0-8E1F-BE85576E9CC2}" type="presParOf" srcId="{90849473-E874-4C3E-BBE9-29866BC06A39}" destId="{A83E6505-C6DF-410D-B5A7-733E1846F8A4}" srcOrd="8" destOrd="0" presId="urn:microsoft.com/office/officeart/2018/2/layout/IconVerticalSolidList"/>
    <dgm:cxn modelId="{43AA90D7-06F6-4784-9E3C-3495E4756E0D}" type="presParOf" srcId="{A83E6505-C6DF-410D-B5A7-733E1846F8A4}" destId="{144500C0-70A8-45CB-B0F7-CA46AA322BA6}" srcOrd="0" destOrd="0" presId="urn:microsoft.com/office/officeart/2018/2/layout/IconVerticalSolidList"/>
    <dgm:cxn modelId="{55D180BF-B986-41C7-A013-8149B02F0C5B}" type="presParOf" srcId="{A83E6505-C6DF-410D-B5A7-733E1846F8A4}" destId="{07B94079-0690-4089-A9BF-19CB18222F71}" srcOrd="1" destOrd="0" presId="urn:microsoft.com/office/officeart/2018/2/layout/IconVerticalSolidList"/>
    <dgm:cxn modelId="{0C920F4D-9D51-477E-9DC9-50C6126A3A9C}" type="presParOf" srcId="{A83E6505-C6DF-410D-B5A7-733E1846F8A4}" destId="{71E5385B-7A4A-4535-9426-CE2C0ACEDB60}" srcOrd="2" destOrd="0" presId="urn:microsoft.com/office/officeart/2018/2/layout/IconVerticalSolidList"/>
    <dgm:cxn modelId="{74704429-5D8B-4589-B2C6-6E6A4E04E1EC}" type="presParOf" srcId="{A83E6505-C6DF-410D-B5A7-733E1846F8A4}" destId="{C51D4036-F70B-4867-93F1-AF245325EBD4}" srcOrd="3" destOrd="0" presId="urn:microsoft.com/office/officeart/2018/2/layout/IconVerticalSolidList"/>
    <dgm:cxn modelId="{946F8EE2-7E94-443A-B144-43BBF8D79161}" type="presParOf" srcId="{90849473-E874-4C3E-BBE9-29866BC06A39}" destId="{CD0B7E25-E2D4-4963-9BC5-CACE9D556AAE}" srcOrd="9" destOrd="0" presId="urn:microsoft.com/office/officeart/2018/2/layout/IconVerticalSolidList"/>
    <dgm:cxn modelId="{ED07F5B2-3EF4-4EA4-A596-1CD4B5C17364}" type="presParOf" srcId="{90849473-E874-4C3E-BBE9-29866BC06A39}" destId="{A76151E7-6DE0-4D93-916F-6578DDCA33DE}" srcOrd="10" destOrd="0" presId="urn:microsoft.com/office/officeart/2018/2/layout/IconVerticalSolidList"/>
    <dgm:cxn modelId="{5D2DD813-CC91-41FF-BBB3-D69F7FBD7833}" type="presParOf" srcId="{A76151E7-6DE0-4D93-916F-6578DDCA33DE}" destId="{D9EAADCE-C345-4A29-B2A4-0B377E04501C}" srcOrd="0" destOrd="0" presId="urn:microsoft.com/office/officeart/2018/2/layout/IconVerticalSolidList"/>
    <dgm:cxn modelId="{3AC7DE0F-C6C6-4FD8-912C-F2644AFC7B6F}" type="presParOf" srcId="{A76151E7-6DE0-4D93-916F-6578DDCA33DE}" destId="{6B6B3A67-CEA8-46ED-9BBF-C7AB71A9F475}" srcOrd="1" destOrd="0" presId="urn:microsoft.com/office/officeart/2018/2/layout/IconVerticalSolidList"/>
    <dgm:cxn modelId="{063A7A5D-DC35-44A2-8470-F96FCD840CAF}" type="presParOf" srcId="{A76151E7-6DE0-4D93-916F-6578DDCA33DE}" destId="{19B9B3FA-185A-41C0-BF17-99529C55B0DF}" srcOrd="2" destOrd="0" presId="urn:microsoft.com/office/officeart/2018/2/layout/IconVerticalSolidList"/>
    <dgm:cxn modelId="{F82F5DE8-8264-4BB0-B29E-99B1B828610D}" type="presParOf" srcId="{A76151E7-6DE0-4D93-916F-6578DDCA33DE}" destId="{18A80EEC-7969-441C-AD59-20F9B4FD968F}" srcOrd="3" destOrd="0" presId="urn:microsoft.com/office/officeart/2018/2/layout/IconVerticalSolidList"/>
    <dgm:cxn modelId="{27839C5C-82B0-431B-91D7-D79D2F84A7D3}" type="presParOf" srcId="{90849473-E874-4C3E-BBE9-29866BC06A39}" destId="{817E63DA-953F-4CE1-A892-AB097B5F9E68}" srcOrd="11" destOrd="0" presId="urn:microsoft.com/office/officeart/2018/2/layout/IconVerticalSolidList"/>
    <dgm:cxn modelId="{76F6BF8F-2D33-4D9E-BC3E-536B10D88DB4}" type="presParOf" srcId="{90849473-E874-4C3E-BBE9-29866BC06A39}" destId="{8DC1B855-FE3C-476E-A281-8EF00F131D40}" srcOrd="12" destOrd="0" presId="urn:microsoft.com/office/officeart/2018/2/layout/IconVerticalSolidList"/>
    <dgm:cxn modelId="{01FCD3EA-324D-4346-AB5A-A8C73D119459}" type="presParOf" srcId="{8DC1B855-FE3C-476E-A281-8EF00F131D40}" destId="{2D778799-5960-4ECC-93BC-7314FEC5E035}" srcOrd="0" destOrd="0" presId="urn:microsoft.com/office/officeart/2018/2/layout/IconVerticalSolidList"/>
    <dgm:cxn modelId="{4EC17E8A-1B96-407E-8B3C-D8A0F2C74C18}" type="presParOf" srcId="{8DC1B855-FE3C-476E-A281-8EF00F131D40}" destId="{CDF0CC70-6B2E-47D5-B48A-FE62DF1FB6FD}" srcOrd="1" destOrd="0" presId="urn:microsoft.com/office/officeart/2018/2/layout/IconVerticalSolidList"/>
    <dgm:cxn modelId="{DD7F2109-ACCE-4F7A-BD06-D6259705A3F4}" type="presParOf" srcId="{8DC1B855-FE3C-476E-A281-8EF00F131D40}" destId="{890B1928-DAB7-4706-8879-85E3658A64E2}" srcOrd="2" destOrd="0" presId="urn:microsoft.com/office/officeart/2018/2/layout/IconVerticalSolidList"/>
    <dgm:cxn modelId="{70DA9EE7-BA11-4C0E-B152-E7388486A6E4}" type="presParOf" srcId="{8DC1B855-FE3C-476E-A281-8EF00F131D40}" destId="{A1528E91-312D-4C5D-8864-EEB11F2ECCDE}" srcOrd="3" destOrd="0" presId="urn:microsoft.com/office/officeart/2018/2/layout/IconVerticalSolidList"/>
    <dgm:cxn modelId="{680F6AD9-517F-4B56-976D-CFDD5621033E}" type="presParOf" srcId="{90849473-E874-4C3E-BBE9-29866BC06A39}" destId="{622B962A-CED8-4F98-A32E-883DEBE204E4}" srcOrd="13" destOrd="0" presId="urn:microsoft.com/office/officeart/2018/2/layout/IconVerticalSolidList"/>
    <dgm:cxn modelId="{1CD90BE1-9397-4280-85AC-73216D8D5E7E}" type="presParOf" srcId="{90849473-E874-4C3E-BBE9-29866BC06A39}" destId="{1CE16E3F-5373-43A8-BAC7-757E5BAF18E1}" srcOrd="14" destOrd="0" presId="urn:microsoft.com/office/officeart/2018/2/layout/IconVerticalSolidList"/>
    <dgm:cxn modelId="{10A9640B-3569-4444-BDF3-ED88CC793232}" type="presParOf" srcId="{1CE16E3F-5373-43A8-BAC7-757E5BAF18E1}" destId="{6E679A54-CC3D-47CB-95F7-5D1D234D45BF}" srcOrd="0" destOrd="0" presId="urn:microsoft.com/office/officeart/2018/2/layout/IconVerticalSolidList"/>
    <dgm:cxn modelId="{7C578053-D05C-4582-A9E0-BA1187790410}" type="presParOf" srcId="{1CE16E3F-5373-43A8-BAC7-757E5BAF18E1}" destId="{30C1A334-BA8D-4FEB-A437-504094D81D65}" srcOrd="1" destOrd="0" presId="urn:microsoft.com/office/officeart/2018/2/layout/IconVerticalSolidList"/>
    <dgm:cxn modelId="{70F96D98-56BC-45A1-9496-02E6638D6AA5}" type="presParOf" srcId="{1CE16E3F-5373-43A8-BAC7-757E5BAF18E1}" destId="{C52A667A-2911-4E4B-9187-ACD86A8BBBD3}" srcOrd="2" destOrd="0" presId="urn:microsoft.com/office/officeart/2018/2/layout/IconVerticalSolidList"/>
    <dgm:cxn modelId="{EE17BC13-885B-4FBD-890C-2D47A49A5904}" type="presParOf" srcId="{1CE16E3F-5373-43A8-BAC7-757E5BAF18E1}" destId="{A860039E-5928-441D-B99E-AD44443E07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>
              <a:hlinkClick xmlns:r="http://schemas.openxmlformats.org/officeDocument/2006/relationships" r:id="" action="ppaction://hlinksldjump"/>
            </a:rPr>
            <a:t>About Me</a:t>
          </a:r>
          <a:endParaRPr lang="en-US" sz="2700" kern="1200" dirty="0"/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>
              <a:hlinkClick xmlns:r="http://schemas.openxmlformats.org/officeDocument/2006/relationships" r:id="" action="ppaction://hlinksldjump"/>
            </a:rPr>
            <a:t>About this class</a:t>
          </a:r>
          <a:endParaRPr lang="en-US" sz="27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35000" r="-3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>
              <a:hlinkClick xmlns:r="http://schemas.openxmlformats.org/officeDocument/2006/relationships" r:id="" action="ppaction://hlinksldjump"/>
            </a:rPr>
            <a:t>Expectations</a:t>
          </a:r>
          <a:endParaRPr lang="en-US" sz="2700" kern="1200" dirty="0"/>
        </a:p>
      </dsp:txBody>
      <dsp:txXfrm>
        <a:off x="7041543" y="2695306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79B87-D12D-4D2A-A161-EBC55738D380}">
      <dsp:nvSpPr>
        <dsp:cNvPr id="0" name=""/>
        <dsp:cNvSpPr/>
      </dsp:nvSpPr>
      <dsp:spPr>
        <a:xfrm>
          <a:off x="0" y="638"/>
          <a:ext cx="5906181" cy="5363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9A98A-E3F7-4FB9-9777-418CC3AC1988}">
      <dsp:nvSpPr>
        <dsp:cNvPr id="0" name=""/>
        <dsp:cNvSpPr/>
      </dsp:nvSpPr>
      <dsp:spPr>
        <a:xfrm>
          <a:off x="162246" y="121317"/>
          <a:ext cx="294994" cy="2949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715F8-20DA-433C-A0B2-F2D5E24A709C}">
      <dsp:nvSpPr>
        <dsp:cNvPr id="0" name=""/>
        <dsp:cNvSpPr/>
      </dsp:nvSpPr>
      <dsp:spPr>
        <a:xfrm>
          <a:off x="619487" y="638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 respectful to yourself, your classmates, and your teacher</a:t>
          </a:r>
        </a:p>
      </dsp:txBody>
      <dsp:txXfrm>
        <a:off x="619487" y="638"/>
        <a:ext cx="5286693" cy="536352"/>
      </dsp:txXfrm>
    </dsp:sp>
    <dsp:sp modelId="{46A1B03D-386A-42EA-9C21-6308D76F70FD}">
      <dsp:nvSpPr>
        <dsp:cNvPr id="0" name=""/>
        <dsp:cNvSpPr/>
      </dsp:nvSpPr>
      <dsp:spPr>
        <a:xfrm>
          <a:off x="0" y="671079"/>
          <a:ext cx="5906181" cy="5363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5E30E-EB1D-4214-BEF0-D1553BD94CE0}">
      <dsp:nvSpPr>
        <dsp:cNvPr id="0" name=""/>
        <dsp:cNvSpPr/>
      </dsp:nvSpPr>
      <dsp:spPr>
        <a:xfrm>
          <a:off x="162246" y="791759"/>
          <a:ext cx="294994" cy="2949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01853-2301-4C14-9B7D-887A6FB7A064}">
      <dsp:nvSpPr>
        <dsp:cNvPr id="0" name=""/>
        <dsp:cNvSpPr/>
      </dsp:nvSpPr>
      <dsp:spPr>
        <a:xfrm>
          <a:off x="619487" y="671079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 on time and prepared—have pencil, paper and notebook/folder EVERY day</a:t>
          </a:r>
        </a:p>
      </dsp:txBody>
      <dsp:txXfrm>
        <a:off x="619487" y="671079"/>
        <a:ext cx="5286693" cy="536352"/>
      </dsp:txXfrm>
    </dsp:sp>
    <dsp:sp modelId="{166258A0-B262-4D87-B7A0-73669A9EA1C9}">
      <dsp:nvSpPr>
        <dsp:cNvPr id="0" name=""/>
        <dsp:cNvSpPr/>
      </dsp:nvSpPr>
      <dsp:spPr>
        <a:xfrm>
          <a:off x="0" y="1341520"/>
          <a:ext cx="5906181" cy="5363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93AFF-B029-45D8-B2FC-09B1E5AE41A3}">
      <dsp:nvSpPr>
        <dsp:cNvPr id="0" name=""/>
        <dsp:cNvSpPr/>
      </dsp:nvSpPr>
      <dsp:spPr>
        <a:xfrm>
          <a:off x="162246" y="1462200"/>
          <a:ext cx="294994" cy="2949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1B907-C9A1-46A4-A000-263A5FD99A99}">
      <dsp:nvSpPr>
        <dsp:cNvPr id="0" name=""/>
        <dsp:cNvSpPr/>
      </dsp:nvSpPr>
      <dsp:spPr>
        <a:xfrm>
          <a:off x="619487" y="1341520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Follow directions the first time they are given</a:t>
          </a:r>
        </a:p>
      </dsp:txBody>
      <dsp:txXfrm>
        <a:off x="619487" y="1341520"/>
        <a:ext cx="5286693" cy="536352"/>
      </dsp:txXfrm>
    </dsp:sp>
    <dsp:sp modelId="{18BEAA30-697A-4AC6-BE09-4A7A15E15913}">
      <dsp:nvSpPr>
        <dsp:cNvPr id="0" name=""/>
        <dsp:cNvSpPr/>
      </dsp:nvSpPr>
      <dsp:spPr>
        <a:xfrm>
          <a:off x="0" y="2011961"/>
          <a:ext cx="5906181" cy="5363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0E74B-60C4-4DFF-A249-E23311DC9576}">
      <dsp:nvSpPr>
        <dsp:cNvPr id="0" name=""/>
        <dsp:cNvSpPr/>
      </dsp:nvSpPr>
      <dsp:spPr>
        <a:xfrm>
          <a:off x="162246" y="2132641"/>
          <a:ext cx="294994" cy="2949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08BF1-F0BA-43A1-A863-016BE45B45ED}">
      <dsp:nvSpPr>
        <dsp:cNvPr id="0" name=""/>
        <dsp:cNvSpPr/>
      </dsp:nvSpPr>
      <dsp:spPr>
        <a:xfrm>
          <a:off x="619487" y="2011961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Students </a:t>
          </a:r>
          <a:r>
            <a:rPr lang="en-US" sz="1500" b="1" u="sng" kern="1200" dirty="0"/>
            <a:t>may not</a:t>
          </a:r>
          <a:r>
            <a:rPr lang="en-US" sz="1500" b="0" u="none" kern="1200" dirty="0"/>
            <a:t> </a:t>
          </a:r>
          <a:r>
            <a:rPr lang="en-US" sz="1500" kern="1200" dirty="0"/>
            <a:t>have phones out during instructional time</a:t>
          </a:r>
        </a:p>
      </dsp:txBody>
      <dsp:txXfrm>
        <a:off x="619487" y="2011961"/>
        <a:ext cx="5286693" cy="536352"/>
      </dsp:txXfrm>
    </dsp:sp>
    <dsp:sp modelId="{144500C0-70A8-45CB-B0F7-CA46AA322BA6}">
      <dsp:nvSpPr>
        <dsp:cNvPr id="0" name=""/>
        <dsp:cNvSpPr/>
      </dsp:nvSpPr>
      <dsp:spPr>
        <a:xfrm>
          <a:off x="0" y="2682403"/>
          <a:ext cx="5906181" cy="5363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94079-0690-4089-A9BF-19CB18222F71}">
      <dsp:nvSpPr>
        <dsp:cNvPr id="0" name=""/>
        <dsp:cNvSpPr/>
      </dsp:nvSpPr>
      <dsp:spPr>
        <a:xfrm>
          <a:off x="162246" y="2803082"/>
          <a:ext cx="294994" cy="2949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D4036-F70B-4867-93F1-AF245325EBD4}">
      <dsp:nvSpPr>
        <dsp:cNvPr id="0" name=""/>
        <dsp:cNvSpPr/>
      </dsp:nvSpPr>
      <dsp:spPr>
        <a:xfrm>
          <a:off x="619487" y="2682403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Canvas will have all notes taken in class and will be where students submit work</a:t>
          </a:r>
        </a:p>
      </dsp:txBody>
      <dsp:txXfrm>
        <a:off x="619487" y="2682403"/>
        <a:ext cx="5286693" cy="536352"/>
      </dsp:txXfrm>
    </dsp:sp>
    <dsp:sp modelId="{D9EAADCE-C345-4A29-B2A4-0B377E04501C}">
      <dsp:nvSpPr>
        <dsp:cNvPr id="0" name=""/>
        <dsp:cNvSpPr/>
      </dsp:nvSpPr>
      <dsp:spPr>
        <a:xfrm>
          <a:off x="0" y="3352844"/>
          <a:ext cx="5906181" cy="5363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B3A67-CEA8-46ED-9BBF-C7AB71A9F475}">
      <dsp:nvSpPr>
        <dsp:cNvPr id="0" name=""/>
        <dsp:cNvSpPr/>
      </dsp:nvSpPr>
      <dsp:spPr>
        <a:xfrm>
          <a:off x="162246" y="3473523"/>
          <a:ext cx="294994" cy="29499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80EEC-7969-441C-AD59-20F9B4FD968F}">
      <dsp:nvSpPr>
        <dsp:cNvPr id="0" name=""/>
        <dsp:cNvSpPr/>
      </dsp:nvSpPr>
      <dsp:spPr>
        <a:xfrm>
          <a:off x="619487" y="3352844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Students are responsible for all work missed when absent</a:t>
          </a:r>
        </a:p>
      </dsp:txBody>
      <dsp:txXfrm>
        <a:off x="619487" y="3352844"/>
        <a:ext cx="5286693" cy="536352"/>
      </dsp:txXfrm>
    </dsp:sp>
    <dsp:sp modelId="{2D778799-5960-4ECC-93BC-7314FEC5E035}">
      <dsp:nvSpPr>
        <dsp:cNvPr id="0" name=""/>
        <dsp:cNvSpPr/>
      </dsp:nvSpPr>
      <dsp:spPr>
        <a:xfrm>
          <a:off x="0" y="4023285"/>
          <a:ext cx="5906181" cy="5363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0CC70-6B2E-47D5-B48A-FE62DF1FB6FD}">
      <dsp:nvSpPr>
        <dsp:cNvPr id="0" name=""/>
        <dsp:cNvSpPr/>
      </dsp:nvSpPr>
      <dsp:spPr>
        <a:xfrm>
          <a:off x="162246" y="4143964"/>
          <a:ext cx="294994" cy="29499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28E91-312D-4C5D-8864-EEB11F2ECCDE}">
      <dsp:nvSpPr>
        <dsp:cNvPr id="0" name=""/>
        <dsp:cNvSpPr/>
      </dsp:nvSpPr>
      <dsp:spPr>
        <a:xfrm>
          <a:off x="619487" y="4023285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Ask questions</a:t>
          </a:r>
        </a:p>
      </dsp:txBody>
      <dsp:txXfrm>
        <a:off x="619487" y="4023285"/>
        <a:ext cx="5286693" cy="536352"/>
      </dsp:txXfrm>
    </dsp:sp>
    <dsp:sp modelId="{6E679A54-CC3D-47CB-95F7-5D1D234D45BF}">
      <dsp:nvSpPr>
        <dsp:cNvPr id="0" name=""/>
        <dsp:cNvSpPr/>
      </dsp:nvSpPr>
      <dsp:spPr>
        <a:xfrm>
          <a:off x="0" y="4693726"/>
          <a:ext cx="5906181" cy="5363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1A334-BA8D-4FEB-A437-504094D81D65}">
      <dsp:nvSpPr>
        <dsp:cNvPr id="0" name=""/>
        <dsp:cNvSpPr/>
      </dsp:nvSpPr>
      <dsp:spPr>
        <a:xfrm>
          <a:off x="162246" y="4814405"/>
          <a:ext cx="294994" cy="29499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0039E-5928-441D-B99E-AD44443E076C}">
      <dsp:nvSpPr>
        <dsp:cNvPr id="0" name=""/>
        <dsp:cNvSpPr/>
      </dsp:nvSpPr>
      <dsp:spPr>
        <a:xfrm>
          <a:off x="619487" y="4693726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TRY YOUR BEST!</a:t>
          </a:r>
        </a:p>
      </dsp:txBody>
      <dsp:txXfrm>
        <a:off x="619487" y="4693726"/>
        <a:ext cx="5286693" cy="536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Back to school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Dr. Chaney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Ready to get started?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01222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A66977-9B4F-4B2C-AE86-901641B9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7" name="Content Placeholder 6" descr="A picture containing person, person, food, standing&#10;&#10;Description automatically generated">
            <a:extLst>
              <a:ext uri="{FF2B5EF4-FFF2-40B4-BE49-F238E27FC236}">
                <a16:creationId xmlns:a16="http://schemas.microsoft.com/office/drawing/2014/main" id="{AC8CB1C3-6D73-4ED3-B291-C0B9125843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16281" r="4153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39380-8CFE-4E8E-AF2B-CFB37833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About 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C35AA-88A4-492F-A9A9-C5605C28B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 started teaching in Paulding County in 2004</a:t>
            </a:r>
          </a:p>
          <a:p>
            <a:pPr>
              <a:lnSpc>
                <a:spcPct val="100000"/>
              </a:lnSpc>
            </a:pPr>
            <a:r>
              <a:rPr lang="en-US" dirty="0"/>
              <a:t>I have been a teacher at EPHS since 2006</a:t>
            </a:r>
          </a:p>
          <a:p>
            <a:pPr>
              <a:lnSpc>
                <a:spcPct val="100000"/>
              </a:lnSpc>
            </a:pPr>
            <a:r>
              <a:rPr lang="en-US" dirty="0"/>
              <a:t>I have a Bachelor of Arts in Psychology from The University of Texas</a:t>
            </a:r>
          </a:p>
          <a:p>
            <a:pPr>
              <a:lnSpc>
                <a:spcPct val="100000"/>
              </a:lnSpc>
            </a:pPr>
            <a:r>
              <a:rPr lang="en-US" dirty="0"/>
              <a:t>I have a Master of Arts in Industrial/Organizational Psychology from Rice University</a:t>
            </a:r>
          </a:p>
          <a:p>
            <a:pPr>
              <a:lnSpc>
                <a:spcPct val="100000"/>
              </a:lnSpc>
            </a:pPr>
            <a:r>
              <a:rPr lang="en-US" dirty="0"/>
              <a:t>I have a Doctorate in Educational Psychology from Capella University</a:t>
            </a:r>
          </a:p>
          <a:p>
            <a:pPr>
              <a:lnSpc>
                <a:spcPct val="100000"/>
              </a:lnSpc>
            </a:pPr>
            <a:r>
              <a:rPr lang="en-US" dirty="0"/>
              <a:t>I have 5 children, all of whom have been students at EPHS</a:t>
            </a:r>
          </a:p>
          <a:p>
            <a:pPr>
              <a:lnSpc>
                <a:spcPct val="100000"/>
              </a:lnSpc>
            </a:pPr>
            <a:r>
              <a:rPr lang="en-US" dirty="0"/>
              <a:t>When not at school, I love to read, practice yoga, and spend time with my family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C4F105E-98F0-4AF9-A04E-27062C83684E}"/>
              </a:ext>
            </a:extLst>
          </p:cNvPr>
          <p:cNvSpPr txBox="1"/>
          <p:nvPr/>
        </p:nvSpPr>
        <p:spPr>
          <a:xfrm>
            <a:off x="10393960" y="6110721"/>
            <a:ext cx="142618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action="ppaction://hlinksldjump"/>
              </a:rPr>
              <a:t>Back to</a:t>
            </a:r>
          </a:p>
          <a:p>
            <a:r>
              <a:rPr lang="en-US" sz="900" dirty="0">
                <a:hlinkClick r:id="rId3" action="ppaction://hlinksldjump"/>
              </a:rPr>
              <a:t>Ready to get started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72134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1185-A469-409E-935A-6C8A9C48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C762F-29B7-4885-B542-C45D11EA09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Technical College Readiness Math</a:t>
            </a:r>
          </a:p>
          <a:p>
            <a:pPr lvl="1"/>
            <a:r>
              <a:rPr lang="en-US" dirty="0"/>
              <a:t>NO CALCULATORS</a:t>
            </a:r>
          </a:p>
          <a:p>
            <a:pPr lvl="1"/>
            <a:r>
              <a:rPr lang="en-US" dirty="0"/>
              <a:t>Class focus in on basic arithmetic needed for the ACCUPLACER test</a:t>
            </a:r>
          </a:p>
          <a:p>
            <a:pPr lvl="1"/>
            <a:r>
              <a:rPr lang="en-US" dirty="0"/>
              <a:t>Be sure to have something to write with and write on each day!</a:t>
            </a:r>
          </a:p>
          <a:p>
            <a:pPr lvl="1"/>
            <a:r>
              <a:rPr lang="en-US" dirty="0"/>
              <a:t>Sign up for Remind—send the code </a:t>
            </a:r>
            <a:r>
              <a:rPr lang="en-US" b="1" dirty="0"/>
              <a:t>@tcrm-drc </a:t>
            </a:r>
            <a:r>
              <a:rPr lang="en-US" dirty="0"/>
              <a:t>to 81010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5E1F13-EB00-47B3-BBD7-47BC8FD902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Foundations of Algebra</a:t>
            </a:r>
          </a:p>
          <a:p>
            <a:pPr lvl="1"/>
            <a:r>
              <a:rPr lang="en-US" dirty="0"/>
              <a:t>Class focuses on foundational concepts needed for high school math</a:t>
            </a:r>
          </a:p>
          <a:p>
            <a:pPr lvl="1"/>
            <a:r>
              <a:rPr lang="en-US" dirty="0"/>
              <a:t>Be sure to have something to write with and write on each day!</a:t>
            </a:r>
          </a:p>
          <a:p>
            <a:pPr lvl="1"/>
            <a:r>
              <a:rPr lang="en-US" dirty="0"/>
              <a:t>Sign up for Remind—send the code </a:t>
            </a:r>
            <a:r>
              <a:rPr lang="en-US" b="1" dirty="0"/>
              <a:t>@foa-drc </a:t>
            </a:r>
            <a:r>
              <a:rPr lang="en-US" dirty="0"/>
              <a:t>to 81010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F00A0-F618-405C-AE71-BA70E4BC123A}"/>
              </a:ext>
            </a:extLst>
          </p:cNvPr>
          <p:cNvSpPr txBox="1"/>
          <p:nvPr/>
        </p:nvSpPr>
        <p:spPr>
          <a:xfrm>
            <a:off x="10419128" y="6090407"/>
            <a:ext cx="13925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action="ppaction://hlinksldjump"/>
              </a:rPr>
              <a:t>Back to</a:t>
            </a:r>
          </a:p>
          <a:p>
            <a:r>
              <a:rPr lang="en-US" sz="900" dirty="0">
                <a:hlinkClick r:id="rId2" action="ppaction://hlinksldjump"/>
              </a:rPr>
              <a:t>Ready to get started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446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1929E-ED18-4C19-9181-2272D3B8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Expectations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A5F08FDF-2973-42FD-8649-435C6139E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94148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36C76-4D7D-447F-A1EE-DBF4293C5B72}"/>
              </a:ext>
            </a:extLst>
          </p:cNvPr>
          <p:cNvSpPr txBox="1"/>
          <p:nvPr/>
        </p:nvSpPr>
        <p:spPr>
          <a:xfrm>
            <a:off x="10410738" y="6269408"/>
            <a:ext cx="15465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action="ppaction://hlinksldjump"/>
              </a:rPr>
              <a:t>Back to</a:t>
            </a:r>
          </a:p>
          <a:p>
            <a:r>
              <a:rPr lang="en-US" sz="900" dirty="0">
                <a:hlinkClick r:id="rId7" action="ppaction://hlinksldjump"/>
              </a:rPr>
              <a:t>Ready to get started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3310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D147F-1F3D-48C9-9F7F-7DC6366E3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3" r="13357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1929E-ED18-4C19-9181-2272D3B8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dirty="0"/>
              <a:t>Expectations </a:t>
            </a:r>
            <a:r>
              <a:rPr lang="en-US" sz="2800" dirty="0"/>
              <a:t>(cont’d)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0B340-33B7-4AE8-B907-DF34D354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dirty="0"/>
              <a:t>Social distancing is expected and will always be enforced  in the classroom.</a:t>
            </a:r>
          </a:p>
          <a:p>
            <a:r>
              <a:rPr lang="en-US" dirty="0"/>
              <a:t>Students are STRONGLY encouraged to wear a mask.</a:t>
            </a:r>
          </a:p>
          <a:p>
            <a:r>
              <a:rPr lang="en-US" dirty="0"/>
              <a:t>No eating or drinking in the classroom except for breakfast (before school) and during the class assigned lunch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E7CAC-201F-45CA-9E4B-B63167200A57}"/>
              </a:ext>
            </a:extLst>
          </p:cNvPr>
          <p:cNvSpPr txBox="1"/>
          <p:nvPr/>
        </p:nvSpPr>
        <p:spPr>
          <a:xfrm>
            <a:off x="10167457" y="6047310"/>
            <a:ext cx="161985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action="ppaction://hlinksldjump"/>
              </a:rPr>
              <a:t>Back to</a:t>
            </a:r>
          </a:p>
          <a:p>
            <a:r>
              <a:rPr lang="en-US" sz="900" dirty="0">
                <a:hlinkClick r:id="rId3" action="ppaction://hlinksldjump"/>
              </a:rPr>
              <a:t>Ready to get started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26535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D6E8857A261745BB9740C67EA4B39C" ma:contentTypeVersion="12" ma:contentTypeDescription="Create a new document." ma:contentTypeScope="" ma:versionID="615af8d2f05cab35f6051c1a2da48daf">
  <xsd:schema xmlns:xsd="http://www.w3.org/2001/XMLSchema" xmlns:xs="http://www.w3.org/2001/XMLSchema" xmlns:p="http://schemas.microsoft.com/office/2006/metadata/properties" xmlns:ns3="4039328e-1f11-4b9e-a2d4-c91231d4eaaa" xmlns:ns4="7b6b593a-955d-4a2b-9f62-9a6db366e536" targetNamespace="http://schemas.microsoft.com/office/2006/metadata/properties" ma:root="true" ma:fieldsID="bd354f200c1bab80687ca414027d0393" ns3:_="" ns4:_="">
    <xsd:import namespace="4039328e-1f11-4b9e-a2d4-c91231d4eaaa"/>
    <xsd:import namespace="7b6b593a-955d-4a2b-9f62-9a6db366e5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9328e-1f11-4b9e-a2d4-c91231d4ea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b593a-955d-4a2b-9f62-9a6db366e53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039328e-1f11-4b9e-a2d4-c91231d4eaaa" xsi:nil="true"/>
  </documentManagement>
</p:properties>
</file>

<file path=customXml/itemProps1.xml><?xml version="1.0" encoding="utf-8"?>
<ds:datastoreItem xmlns:ds="http://schemas.openxmlformats.org/officeDocument/2006/customXml" ds:itemID="{B129E129-5A72-4237-9FA7-412952103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39328e-1f11-4b9e-a2d4-c91231d4eaaa"/>
    <ds:schemaRef ds:uri="7b6b593a-955d-4a2b-9f62-9a6db366e5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45B92C-4D89-4324-B52D-E1F5F627B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228C0C-F774-4270-99CB-314B07EBFBE7}">
  <ds:schemaRefs>
    <ds:schemaRef ds:uri="http://schemas.microsoft.com/office/2006/metadata/properties"/>
    <ds:schemaRef ds:uri="http://purl.org/dc/dcmitype/"/>
    <ds:schemaRef ds:uri="http://purl.org/dc/terms/"/>
    <ds:schemaRef ds:uri="7b6b593a-955d-4a2b-9f62-9a6db366e536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39328e-1f11-4b9e-a2d4-c91231d4eaa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Garamond</vt:lpstr>
      <vt:lpstr>SavonVTI</vt:lpstr>
      <vt:lpstr>Back to school 2020-2021</vt:lpstr>
      <vt:lpstr>Ready to get started?</vt:lpstr>
      <vt:lpstr>About Me</vt:lpstr>
      <vt:lpstr>About this class</vt:lpstr>
      <vt:lpstr>Expectations</vt:lpstr>
      <vt:lpstr>Expectations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2020-07-28T17:03:14Z</dcterms:created>
  <dcterms:modified xsi:type="dcterms:W3CDTF">2020-07-28T18:01:41Z</dcterms:modified>
</cp:coreProperties>
</file>